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86" d="100"/>
          <a:sy n="86" d="100"/>
        </p:scale>
        <p:origin x="9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0" y="970848"/>
            <a:ext cx="8237539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67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回日本薬学会東海支部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総会・大会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EE47CBFC-F0F9-42B5-AEDF-FBF58BB3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5" y="984414"/>
            <a:ext cx="738149" cy="110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27" y="351692"/>
            <a:ext cx="8237539" cy="184052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67</a:t>
            </a: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回日本薬学会東海支部</a:t>
            </a:r>
            <a:br>
              <a:rPr lang="en-US" altLang="ja-JP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総会・大会</a:t>
            </a:r>
            <a:br>
              <a:rPr lang="en-US" altLang="ja-JP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2320649"/>
            <a:ext cx="8237539" cy="462844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5769DB5-6094-4DBF-8F30-5737665C0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0142"/>
              </p:ext>
            </p:extLst>
          </p:nvPr>
        </p:nvGraphicFramePr>
        <p:xfrm>
          <a:off x="453227" y="2783493"/>
          <a:ext cx="8237539" cy="378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6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pic>
        <p:nvPicPr>
          <p:cNvPr id="6" name="図 1">
            <a:extLst>
              <a:ext uri="{FF2B5EF4-FFF2-40B4-BE49-F238E27FC236}">
                <a16:creationId xmlns:a16="http://schemas.microsoft.com/office/drawing/2014/main" id="{CD9391A2-968E-463F-8A93-C10ED70C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66" y="463141"/>
            <a:ext cx="755776" cy="11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172</Words>
  <Application>Microsoft Office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第67回日本薬学会東海支部 総会・大会 利益相反の開示 　 発表者名：○○　○○</vt:lpstr>
      <vt:lpstr>第67回日本薬学会東海支部 総会・大会 利益相反の開示 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Keiji YAMASHITA</dc:creator>
  <cp:lastModifiedBy>Yamashita Keiji</cp:lastModifiedBy>
  <cp:revision>104</cp:revision>
  <cp:lastPrinted>2010-09-09T05:26:38Z</cp:lastPrinted>
  <dcterms:created xsi:type="dcterms:W3CDTF">2010-06-05T13:17:17Z</dcterms:created>
  <dcterms:modified xsi:type="dcterms:W3CDTF">2021-06-06T05:01:53Z</dcterms:modified>
</cp:coreProperties>
</file>