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 snapToGrid="0">
      <p:cViewPr varScale="1">
        <p:scale>
          <a:sx n="86" d="100"/>
          <a:sy n="86" d="100"/>
        </p:scale>
        <p:origin x="96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30" y="970848"/>
            <a:ext cx="8237539" cy="25320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回日本薬学会東海支部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総会・大会</a:t>
            </a:r>
            <a:br>
              <a:rPr lang="en-US" altLang="ja-JP" sz="3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721984"/>
            <a:ext cx="8237539" cy="1600200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  <a:buNone/>
            </a:pPr>
            <a:endParaRPr lang="en-US" altLang="ja-JP" sz="2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私は今回の演題に関連して、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開示すべき利益相反はありません。</a:t>
            </a: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7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endParaRPr lang="en-US" altLang="ja-JP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EE47CBFC-F0F9-42B5-AEDF-FBF58BB30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5" y="984414"/>
            <a:ext cx="738149" cy="1102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227" y="351692"/>
            <a:ext cx="8237539" cy="184052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回日本薬学会東海支部</a:t>
            </a:r>
            <a:b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総会・大会</a:t>
            </a:r>
            <a:br>
              <a:rPr lang="en-US" altLang="ja-JP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利益相反の開示</a:t>
            </a:r>
            <a:br>
              <a:rPr lang="en-US" altLang="ja-JP" sz="40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発表者名：○○　○○</a:t>
            </a:r>
            <a:endParaRPr lang="en-US" altLang="ja-JP" sz="2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2320649"/>
            <a:ext cx="8237539" cy="462844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私の今回の演題に関連して、開示すべき利益相反は以下のとおりです。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 </a:t>
            </a: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i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None/>
            </a:pPr>
            <a:endParaRPr lang="en-US" altLang="ja-JP" sz="18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D5769DB5-6094-4DBF-8F30-5737665C08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50142"/>
              </p:ext>
            </p:extLst>
          </p:nvPr>
        </p:nvGraphicFramePr>
        <p:xfrm>
          <a:off x="453227" y="2783493"/>
          <a:ext cx="8237539" cy="378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65664">
                  <a:extLst>
                    <a:ext uri="{9D8B030D-6E8A-4147-A177-3AD203B41FA5}">
                      <a16:colId xmlns:a16="http://schemas.microsoft.com/office/drawing/2014/main" val="2588670097"/>
                    </a:ext>
                  </a:extLst>
                </a:gridCol>
                <a:gridCol w="4071875">
                  <a:extLst>
                    <a:ext uri="{9D8B030D-6E8A-4147-A177-3AD203B41FA5}">
                      <a16:colId xmlns:a16="http://schemas.microsoft.com/office/drawing/2014/main" val="2765348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社員、役員、顧問職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②株保有・利益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8813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③特許使用料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④講演料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642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⑤原稿料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8332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⑥研究費または奨学寄附金（指定寄附金）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あり（○○製薬）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7543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⑦訴訟等の顧問料など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××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製薬）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488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⑧寄附講座等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あり（△△製薬）</a:t>
                      </a:r>
                      <a:endParaRPr lang="en-US" altLang="ja-JP" sz="16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職名：　　　　　　　</a:t>
                      </a:r>
                      <a:r>
                        <a:rPr lang="en-US" altLang="ja-JP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専任・兼任）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寄附</a:t>
                      </a:r>
                      <a:r>
                        <a:rPr lang="zh-TW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講座名：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605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⑨その他の報酬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b="1" dirty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なし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7573665"/>
                  </a:ext>
                </a:extLst>
              </a:tr>
            </a:tbl>
          </a:graphicData>
        </a:graphic>
      </p:graphicFrame>
      <p:pic>
        <p:nvPicPr>
          <p:cNvPr id="6" name="図 1">
            <a:extLst>
              <a:ext uri="{FF2B5EF4-FFF2-40B4-BE49-F238E27FC236}">
                <a16:creationId xmlns:a16="http://schemas.microsoft.com/office/drawing/2014/main" id="{CD9391A2-968E-463F-8A93-C10ED70C3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66" y="463141"/>
            <a:ext cx="755776" cy="112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</TotalTime>
  <Words>172</Words>
  <Application>Microsoft Office PowerPoint</Application>
  <PresentationFormat>画面に合わせる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Times New Roman</vt:lpstr>
      <vt:lpstr>Office テーマ</vt:lpstr>
      <vt:lpstr>第67回日本薬学会東海支部 総会・大会 利益相反の開示 　 発表者名：○○　○○</vt:lpstr>
      <vt:lpstr>第67回日本薬学会東海支部 総会・大会 利益相反の開示 発表者名：○○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Keiji YAMASHITA</dc:creator>
  <cp:lastModifiedBy>Yamashita Keiji</cp:lastModifiedBy>
  <cp:revision>104</cp:revision>
  <cp:lastPrinted>2010-09-09T05:26:38Z</cp:lastPrinted>
  <dcterms:created xsi:type="dcterms:W3CDTF">2010-06-05T13:17:17Z</dcterms:created>
  <dcterms:modified xsi:type="dcterms:W3CDTF">2021-06-06T05:01:53Z</dcterms:modified>
</cp:coreProperties>
</file>